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9" r:id="rId3"/>
    <p:sldId id="270" r:id="rId4"/>
    <p:sldId id="261" r:id="rId5"/>
    <p:sldId id="262" r:id="rId6"/>
    <p:sldId id="263" r:id="rId7"/>
    <p:sldId id="264" r:id="rId8"/>
    <p:sldId id="265" r:id="rId9"/>
    <p:sldId id="266" r:id="rId10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3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4F9-10C5-A54D-95DD-2ECFF95CC2D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501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9" y="2292737"/>
            <a:ext cx="5189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Crayola Colored Pencils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Package of Sidewalk Chalk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Package of google eyes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Rolls of Paper Towels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6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Boxes (not round) baby wipes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Containers of Clorox wipes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Bottle of bubble refill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 Box of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Bandaids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 Elmer’s Glue Sticks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 Can of Lysol Spray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 Boxes of Tissues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Crayola Washable Markers Classic Colors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Bottle 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of hand sanitizer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A Year Without Rain"/>
              <a:cs typeface="A Year Without Rain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733D8D-AD6F-44E9-8B24-D45105AA5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79" y="1013052"/>
            <a:ext cx="4655127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7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894344"/>
            <a:ext cx="52533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 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Ream of copy paper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Crayola Washable Markers Classic Colors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1- 24 count Crayola Crayons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4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- 4 oz. Elmer's School Glue, white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</a:t>
            </a:r>
            <a:r>
              <a:rPr lang="en-US" sz="1800" b="1" dirty="0" err="1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Bandaids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Packs of </a:t>
            </a:r>
            <a:r>
              <a:rPr lang="en-US" sz="1800" b="1" dirty="0" err="1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Elmers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 glue sticks – large size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gallon size Ziploc bags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Kleenex tissues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of baby wipes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Ream of white copy paper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Clorox wipes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Rolls of Paper Towels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Composition Book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1- 1½ inch 3 ring binder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1- 5" blunt Fiskars Scissors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of envelopes, any size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1- 2 pocket folder, no brads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A Year Without Rain"/>
              <a:cs typeface="A Year Without Rain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3FB883-CD42-4FB5-ACEF-BABAA4F89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901" y="934748"/>
            <a:ext cx="4904509" cy="95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25330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 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7 - Jumbo Crayola Crayons 8 or 16 count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Crayola Washable Markers Classic Colors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4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Crayola Washable Markers Bold Colors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20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Jumbo Ticonderoga beginner Pencils with erasers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3- 5" blunt Fiskars Scissors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10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Jumbo glue sticks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Boxes Kleenex tissues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4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Containers Clorox wipes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4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Containers Wet Ones hand wipes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Ziploc Quart size bags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Ziploc Gallon size bags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Ream of Copy paper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of </a:t>
            </a:r>
            <a:r>
              <a:rPr lang="en-US" sz="1700" b="1" dirty="0" err="1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bandaids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Coloring /activity book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Rolls of paper towels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Roll Clear contact paper to cover workbooks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A Year Without Rain"/>
              <a:cs typeface="A Year Without Rain"/>
            </a:endParaRPr>
          </a:p>
        </p:txBody>
      </p:sp>
    </p:spTree>
    <p:extLst>
      <p:ext uri="{BB962C8B-B14F-4D97-AF65-F5344CB8AC3E}">
        <p14:creationId xmlns:p14="http://schemas.microsoft.com/office/powerpoint/2010/main" val="313256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3" y="451263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099" y="2432601"/>
            <a:ext cx="525330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12- Ticonderoga My First Tri-write Pencils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Staedtler White Plastic erasers with holder (found at Staples)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1- 5" blunt Fiskars Scissors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Jumbo Crayola Crayons 8 or 16 count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Boxes of Kleenex tissues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Wet Ones hand wipes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of Lysol Disinfecting Wipes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1- 4 oz. Elmer's Washable glue, white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6- Large Elmer’s glue sticks Clear.77oz.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3- 2 pocket plastic folders (any color)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Coloring/activity book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Rolls Clear contact paper to cover workbooks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bottle of hand sanitizer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*Please write your child's name on his/her possessions with permanent marker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1" y="1794496"/>
            <a:ext cx="539246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3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Boxes Crayola colored pencils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2- 24 count Crayola crayons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- 8 count Crayola Original Formula Markers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5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Packs of Sharpened No. 2 pencils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Handheld Pencil sharpeners double barrel cannister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Packs of erasers (large pink)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2- 4 oz. Elmer's washable school glue, white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2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Elmer’s glue sticks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2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- 5" blunt Fiskars Scissors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Plastic pocket folder with clasps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Ream of white copy paper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Handwriting Composition Book-Gr. 2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 of Clorox wipes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Wet Ones hand wipes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boxes Kleenex tissues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2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set of headphones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Rosary Beads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Roll Clear contact paper to cover </a:t>
            </a:r>
          </a:p>
          <a:p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         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workbooks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9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938" y="1901538"/>
            <a:ext cx="52533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</a:t>
            </a: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P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lastic pocket folders with clasps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Boxes of twelve </a:t>
            </a:r>
            <a:r>
              <a:rPr lang="en-US" sz="1800" b="1" u="sng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sharpened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 No. 2 pencils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Handheld Pencil sharpeners double barrel cannister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of Crayola Crayons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Crayola colored pencils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Crayola Washable Markers Classic Colors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6- Marble Composition books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1- 5" blunt Fiskars Scissors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Boxes Kleenex tissues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Containers Clorox wipes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Wet Ones hand wipes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6</a:t>
            </a: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Elmer's Glue Sticks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Ruler (inches and centimeters)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Large nylon zipper pencil pouch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Ream of white copy paper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headphones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Rosary Beads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latin typeface="Century" panose="02040604050505020304" pitchFamily="18" charset="0"/>
                <a:ea typeface="Times New Roman" panose="02020603050405020304" pitchFamily="18" charset="0"/>
              </a:rPr>
              <a:t>1- Binder- 1 inch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6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707513"/>
            <a:ext cx="525330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Wooden 12" ruler (standard + metric)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Handheld Pencil sharpeners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4- Red pens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Large pink erasers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Boxes Kleenex tissues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Marble Composition books 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Filler paper WM 150 count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1- 5 " pointed Fiskars Scissors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Large Pencil Bag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Crayola colored pencils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</a:t>
            </a: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G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raph paper notebook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Ream of copy paper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Packs of Sharpened No. 2 pencils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Large Elmer's washable glue stick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Plastic pocket folders with clasps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 of different color highlighters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Expanding file docket with at least 7 pockets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 of skinny Expo markers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Expo eraser or cloth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Pocket dictionary (student)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Pocket </a:t>
            </a:r>
            <a:r>
              <a:rPr lang="en-US" sz="1700" b="1" dirty="0" err="1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thesarus</a:t>
            </a: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 (student)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Bottle of Hand Sanitizer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Clorox wipes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headphones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Set of Rosary Beads</a:t>
            </a:r>
          </a:p>
        </p:txBody>
      </p:sp>
    </p:spTree>
    <p:extLst>
      <p:ext uri="{BB962C8B-B14F-4D97-AF65-F5344CB8AC3E}">
        <p14:creationId xmlns:p14="http://schemas.microsoft.com/office/powerpoint/2010/main" val="61953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42725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Webster’s Dictionary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Dozen sharpened No. 2 pencils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</a:t>
            </a:r>
            <a:r>
              <a:rPr lang="en-US" sz="1600" b="1" dirty="0">
                <a:latin typeface="Century" panose="02040604050505020304" pitchFamily="18" charset="0"/>
                <a:ea typeface="Times New Roman" panose="02020603050405020304" pitchFamily="18" charset="0"/>
              </a:rPr>
              <a:t>Red Pens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Boxes of tissues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 Package of filler paper wide rule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Blue or black ink pens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 of different color highlighters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7- Marble Composition books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1- 24 count Crayola crayons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Crayola colored pencils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1- 8 count Crayola Original Formula Markers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1- 5" pointed Fiskars Scissors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pack of 3 x 5 Index Cards - ruled 100 count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1- 8 oz. Elmer's Glue or 4 Elmer's glue sticks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Sketch Book Wire bound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Plastic pocket folders with clasps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of Clorox Wipes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Protractor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Pencil case with zipper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Binder- 1 inch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Package of sheet protectors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bottle of hand sanitizer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Rosary Beads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headphones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547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346" y="1528550"/>
            <a:ext cx="525330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Pack of  Blue Pens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Pack of Black Pens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Pack Red pens 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 dozen- No. 2 pencils wooden or mechanical 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Protractor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Ruler (inches and centimeters)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2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Basic calculators for Math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Hand held pencil sharpener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Box of Crayola colored pencils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1- 8 count Crayola Original Formula Markers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3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Glue sticks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1- 5" pointed scissors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Large pencil case with zipper 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5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Marble Composition books 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Plastic pocket folders with clasps 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2</a:t>
            </a: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- 1 1/2 ” hard cover binders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Sets of dividers with pockets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Packages of Filler paper wide rule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Spiral Notebook, 3 subject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3- Boxes of Tissues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Containers of Clorox Wipes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latin typeface="Century" panose="02040604050505020304" pitchFamily="18" charset="0"/>
                <a:ea typeface="Times New Roman" panose="02020603050405020304" pitchFamily="18" charset="0"/>
              </a:rPr>
              <a:t>1- Roll of Paper Towels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2- Reams of white copy paper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Sketch book Wire bound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1- Set of Rosary beads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4- Sets of Headphones (earbud style)</a:t>
            </a:r>
            <a:endParaRPr lang="en-US" sz="14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latin typeface="A Year Without Rain"/>
              <a:cs typeface="A Year Without Rai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D468D-628D-47FA-82AE-16194A797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525" y="961901"/>
            <a:ext cx="5058888" cy="80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6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985</Words>
  <Application>Microsoft Office PowerPoint</Application>
  <PresentationFormat>On-screen Show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 Year Without Rain</vt:lpstr>
      <vt:lpstr>Arial</vt:lpstr>
      <vt:lpstr>Calibri</vt:lpstr>
      <vt:lpstr>Century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Carol's Neighborhood Garden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Borough</dc:creator>
  <cp:lastModifiedBy>Helena Russell</cp:lastModifiedBy>
  <cp:revision>20</cp:revision>
  <cp:lastPrinted>2023-05-11T18:34:52Z</cp:lastPrinted>
  <dcterms:created xsi:type="dcterms:W3CDTF">2014-07-30T02:29:04Z</dcterms:created>
  <dcterms:modified xsi:type="dcterms:W3CDTF">2023-05-11T18:38:39Z</dcterms:modified>
</cp:coreProperties>
</file>